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4"/>
  </p:notesMasterIdLst>
  <p:sldIdLst>
    <p:sldId id="256" r:id="rId5"/>
    <p:sldId id="258" r:id="rId6"/>
    <p:sldId id="259" r:id="rId7"/>
    <p:sldId id="260" r:id="rId8"/>
    <p:sldId id="261" r:id="rId9"/>
    <p:sldId id="309" r:id="rId10"/>
    <p:sldId id="286" r:id="rId11"/>
    <p:sldId id="287" r:id="rId12"/>
    <p:sldId id="310" r:id="rId13"/>
    <p:sldId id="263" r:id="rId14"/>
    <p:sldId id="308" r:id="rId15"/>
    <p:sldId id="297" r:id="rId16"/>
    <p:sldId id="288" r:id="rId17"/>
    <p:sldId id="289" r:id="rId18"/>
    <p:sldId id="290" r:id="rId19"/>
    <p:sldId id="291" r:id="rId20"/>
    <p:sldId id="292" r:id="rId21"/>
    <p:sldId id="265" r:id="rId22"/>
    <p:sldId id="266" r:id="rId23"/>
    <p:sldId id="298" r:id="rId24"/>
    <p:sldId id="267" r:id="rId25"/>
    <p:sldId id="264" r:id="rId26"/>
    <p:sldId id="268" r:id="rId27"/>
    <p:sldId id="293" r:id="rId28"/>
    <p:sldId id="294" r:id="rId29"/>
    <p:sldId id="269" r:id="rId30"/>
    <p:sldId id="272" r:id="rId31"/>
    <p:sldId id="273" r:id="rId32"/>
    <p:sldId id="274" r:id="rId33"/>
    <p:sldId id="283" r:id="rId34"/>
    <p:sldId id="284" r:id="rId35"/>
    <p:sldId id="285" r:id="rId36"/>
    <p:sldId id="295" r:id="rId37"/>
    <p:sldId id="270" r:id="rId38"/>
    <p:sldId id="319" r:id="rId39"/>
    <p:sldId id="280" r:id="rId40"/>
    <p:sldId id="271" r:id="rId41"/>
    <p:sldId id="300" r:id="rId42"/>
    <p:sldId id="299" r:id="rId43"/>
    <p:sldId id="301" r:id="rId44"/>
    <p:sldId id="314" r:id="rId45"/>
    <p:sldId id="315" r:id="rId46"/>
    <p:sldId id="312" r:id="rId47"/>
    <p:sldId id="276" r:id="rId48"/>
    <p:sldId id="277" r:id="rId49"/>
    <p:sldId id="278" r:id="rId50"/>
    <p:sldId id="279" r:id="rId51"/>
    <p:sldId id="281" r:id="rId52"/>
    <p:sldId id="282" r:id="rId53"/>
    <p:sldId id="302" r:id="rId54"/>
    <p:sldId id="303" r:id="rId55"/>
    <p:sldId id="304" r:id="rId56"/>
    <p:sldId id="305" r:id="rId57"/>
    <p:sldId id="307" r:id="rId58"/>
    <p:sldId id="318" r:id="rId59"/>
    <p:sldId id="296" r:id="rId60"/>
    <p:sldId id="313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86459" autoAdjust="0"/>
  </p:normalViewPr>
  <p:slideViewPr>
    <p:cSldViewPr snapToGrid="0">
      <p:cViewPr varScale="1">
        <p:scale>
          <a:sx n="122" d="100"/>
          <a:sy n="122" d="100"/>
        </p:scale>
        <p:origin x="1243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0 mins – 4 mins – Finish 4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6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 mins start – 2 mins – 21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0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21 mins start – 3 mins – 24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9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24 mins start – 2 mins – 26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26 mins start – 4 mins – 30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9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30 mins start – 2 mins – 32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52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 mins start – 3 mins - 35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5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Pause for next slide.</a:t>
            </a:r>
          </a:p>
          <a:p>
            <a:r>
              <a:rPr lang="en-GB" dirty="0"/>
              <a:t>Finish 35 mins. Skip next 3 slides if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4 mins – 6 mins – Finish 10 mins</a:t>
            </a:r>
            <a:br>
              <a:rPr lang="en-GB" dirty="0"/>
            </a:br>
            <a:r>
              <a:rPr lang="en-GB" dirty="0"/>
              <a:t>Why am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5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35 mins start – 3 mins – 38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9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44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38 min start – 5 mins – 43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6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43 min start – 2 mins - 45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54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 start – 4 mins 49 min finish</a:t>
            </a:r>
          </a:p>
          <a:p>
            <a:r>
              <a:rPr lang="en-GB" dirty="0"/>
              <a:t>Air freshener!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95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99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8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5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  <a:br>
              <a:rPr lang="en-GB" dirty="0"/>
            </a:br>
            <a:r>
              <a:rPr lang="en-GB" dirty="0"/>
              <a:t>Pause for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07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7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10 mins start – 5 mins – 15 mins finish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8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15 mins start – 4 mins – 19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4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218662" y="3251396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10F9C-2D1F-0F18-CD8A-F3FFAE99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67" y="2811115"/>
            <a:ext cx="4394897" cy="2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125741" y="26180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A72C1-B7AB-1841-8D2B-1C4E0BB5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35" y="2795037"/>
            <a:ext cx="3964124" cy="30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103649" y="2559768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7D91C-2055-D880-A600-599DA61B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23" y="2731808"/>
            <a:ext cx="3926428" cy="29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1131777" y="2429814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7EFE6-2CA6-E07D-9A76-448A2EFA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3" y="2006600"/>
            <a:ext cx="380801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258017" y="2192955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BD48A-DCC9-E28A-82E9-BC8F7C39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2192955"/>
            <a:ext cx="4226352" cy="4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0" y="304800"/>
            <a:ext cx="4961534" cy="1103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prah Winfrey Meme You Get A">
            <a:extLst>
              <a:ext uri="{FF2B5EF4-FFF2-40B4-BE49-F238E27FC236}">
                <a16:creationId xmlns:a16="http://schemas.microsoft.com/office/drawing/2014/main" id="{DCC1A5AB-DCDF-3989-5B1D-E88871075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32E8AF0-CF27-1661-C7A3-CCB40C5B32FD}"/>
              </a:ext>
            </a:extLst>
          </p:cNvPr>
          <p:cNvSpPr/>
          <p:nvPr/>
        </p:nvSpPr>
        <p:spPr>
          <a:xfrm>
            <a:off x="314960" y="4826000"/>
            <a:ext cx="3545840" cy="1889760"/>
          </a:xfrm>
          <a:prstGeom prst="wedgeRoundRectCallout">
            <a:avLst>
              <a:gd name="adj1" fmla="val 58073"/>
              <a:gd name="adj2" fmla="val -1178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14107C8-E812-F0E7-6C86-395052C8A63E}"/>
              </a:ext>
            </a:extLst>
          </p:cNvPr>
          <p:cNvSpPr/>
          <p:nvPr/>
        </p:nvSpPr>
        <p:spPr>
          <a:xfrm>
            <a:off x="4277360" y="5010430"/>
            <a:ext cx="3373120" cy="1693366"/>
          </a:xfrm>
          <a:prstGeom prst="wedgeRoundRectCallout">
            <a:avLst>
              <a:gd name="adj1" fmla="val -11055"/>
              <a:gd name="adj2" fmla="val -1067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1E5F84F-39E1-8E65-0992-ADEE19669F0C}"/>
              </a:ext>
            </a:extLst>
          </p:cNvPr>
          <p:cNvSpPr/>
          <p:nvPr/>
        </p:nvSpPr>
        <p:spPr>
          <a:xfrm>
            <a:off x="8199122" y="2037080"/>
            <a:ext cx="3677920" cy="1402080"/>
          </a:xfrm>
          <a:prstGeom prst="wedgeRoundRectCallout">
            <a:avLst>
              <a:gd name="adj1" fmla="val -84402"/>
              <a:gd name="adj2" fmla="val -120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17D9E2E-0776-2012-DC6F-878C102B0113}"/>
              </a:ext>
            </a:extLst>
          </p:cNvPr>
          <p:cNvSpPr/>
          <p:nvPr/>
        </p:nvSpPr>
        <p:spPr>
          <a:xfrm>
            <a:off x="8575040" y="4426974"/>
            <a:ext cx="3169920" cy="2316480"/>
          </a:xfrm>
          <a:prstGeom prst="wedgeRoundRectCallout">
            <a:avLst>
              <a:gd name="adj1" fmla="val -70235"/>
              <a:gd name="adj2" fmla="val -810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78CC876-BBDC-2B0D-BC43-3A3309F56C13}"/>
              </a:ext>
            </a:extLst>
          </p:cNvPr>
          <p:cNvSpPr/>
          <p:nvPr/>
        </p:nvSpPr>
        <p:spPr>
          <a:xfrm>
            <a:off x="314960" y="182880"/>
            <a:ext cx="3677920" cy="2082800"/>
          </a:xfrm>
          <a:prstGeom prst="wedgeRoundRectCallout">
            <a:avLst>
              <a:gd name="adj1" fmla="val 66275"/>
              <a:gd name="adj2" fmla="val 287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B5B5C-C295-7FFB-9D21-6C8C81130361}"/>
              </a:ext>
            </a:extLst>
          </p:cNvPr>
          <p:cNvSpPr txBox="1"/>
          <p:nvPr/>
        </p:nvSpPr>
        <p:spPr>
          <a:xfrm>
            <a:off x="4856480" y="3129280"/>
            <a:ext cx="279400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Calculate()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D49347E-78A7-98D1-1193-3EB00ED0C688}"/>
              </a:ext>
            </a:extLst>
          </p:cNvPr>
          <p:cNvSpPr/>
          <p:nvPr/>
        </p:nvSpPr>
        <p:spPr>
          <a:xfrm>
            <a:off x="7376160" y="44251"/>
            <a:ext cx="4500880" cy="1402080"/>
          </a:xfrm>
          <a:prstGeom prst="wedgeRoundRectCallout">
            <a:avLst>
              <a:gd name="adj1" fmla="val -70792"/>
              <a:gd name="adj2" fmla="val 4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 get a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6695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4336473" y="2333156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838670" y="3672055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  <p:pic>
        <p:nvPicPr>
          <p:cNvPr id="6" name="Picture 5" descr="A person in a garment&#10;&#10;Description automatically generated">
            <a:extLst>
              <a:ext uri="{FF2B5EF4-FFF2-40B4-BE49-F238E27FC236}">
                <a16:creationId xmlns:a16="http://schemas.microsoft.com/office/drawing/2014/main" id="{6DA4F01D-9D38-DC6C-BD05-73D0C189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16258" y="3829399"/>
            <a:ext cx="3429000" cy="2571750"/>
          </a:xfrm>
          <a:prstGeom prst="rect">
            <a:avLst/>
          </a:prstGeom>
        </p:spPr>
      </p:pic>
      <p:pic>
        <p:nvPicPr>
          <p:cNvPr id="8" name="Picture 7" descr="A person wearing a mask&#10;&#10;Description automatically generated">
            <a:extLst>
              <a:ext uri="{FF2B5EF4-FFF2-40B4-BE49-F238E27FC236}">
                <a16:creationId xmlns:a16="http://schemas.microsoft.com/office/drawing/2014/main" id="{54BA792D-14DE-E3F3-8D3C-76F0D2B2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43751" y="2715360"/>
            <a:ext cx="3782291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CC70E-84E1-86F9-7E30-9300F7012EEA}"/>
              </a:ext>
            </a:extLst>
          </p:cNvPr>
          <p:cNvSpPr txBox="1"/>
          <p:nvPr/>
        </p:nvSpPr>
        <p:spPr>
          <a:xfrm>
            <a:off x="529409" y="-309535"/>
            <a:ext cx="7958496" cy="236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000" b="1">
                <a:latin typeface="+mj-lt"/>
              </a:rPr>
              <a:t>Why Not Pre-Calculate </a:t>
            </a:r>
            <a:br>
              <a:rPr lang="en-US" sz="4000" b="1">
                <a:latin typeface="+mj-lt"/>
              </a:rPr>
            </a:br>
            <a:r>
              <a:rPr lang="en-US" sz="4000" b="1">
                <a:latin typeface="+mj-lt"/>
              </a:rPr>
              <a:t>Value 1 x Value 2 in the Table?</a:t>
            </a:r>
            <a:endParaRPr lang="en-US" sz="4000" b="1" dirty="0">
              <a:latin typeface="+mj-lt"/>
            </a:endParaRPr>
          </a:p>
        </p:txBody>
      </p:sp>
      <p:pic>
        <p:nvPicPr>
          <p:cNvPr id="1026" name="Picture 2" descr="Dwight Question Meme Generator - Imgflip">
            <a:extLst>
              <a:ext uri="{FF2B5EF4-FFF2-40B4-BE49-F238E27FC236}">
                <a16:creationId xmlns:a16="http://schemas.microsoft.com/office/drawing/2014/main" id="{946E0558-CC98-AFE1-DE4D-81AC97D9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283" y="2422469"/>
            <a:ext cx="5916053" cy="408207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0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ood Question GIFs | Tenor">
            <a:extLst>
              <a:ext uri="{FF2B5EF4-FFF2-40B4-BE49-F238E27FC236}">
                <a16:creationId xmlns:a16="http://schemas.microsoft.com/office/drawing/2014/main" id="{5310F794-A765-4459-B734-22A2109F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484" y="873202"/>
            <a:ext cx="8949034" cy="41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1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1257265"/>
            <a:ext cx="4128934" cy="22462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Roche’s Maxim of Data Transformation</a:t>
            </a:r>
          </a:p>
        </p:txBody>
      </p:sp>
      <p:pic>
        <p:nvPicPr>
          <p:cNvPr id="4" name="Picture 2" descr="Drake Hotline Bling Meme Generator - Imgflip">
            <a:extLst>
              <a:ext uri="{FF2B5EF4-FFF2-40B4-BE49-F238E27FC236}">
                <a16:creationId xmlns:a16="http://schemas.microsoft.com/office/drawing/2014/main" id="{AD8C94A2-07CF-7921-8E77-3A61D055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67" y="983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75EBB-D3C5-220E-E80D-F64D9B9A1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3751">
            <a:off x="4983723" y="112777"/>
            <a:ext cx="1210109" cy="172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26B89-3291-A9AE-89BA-FB1913539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94089">
            <a:off x="6296992" y="3453055"/>
            <a:ext cx="1146629" cy="164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F8817-4DB2-35A4-C0D0-C94F146B25C1}"/>
              </a:ext>
            </a:extLst>
          </p:cNvPr>
          <p:cNvSpPr txBox="1"/>
          <p:nvPr/>
        </p:nvSpPr>
        <p:spPr>
          <a:xfrm>
            <a:off x="8501002" y="571535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Impact" panose="020B0806030902050204" pitchFamily="34" charset="0"/>
              </a:rPr>
              <a:t>Transforming data as far downstream as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8000-DFED-A9F2-5B5C-DD1F2C53905B}"/>
              </a:ext>
            </a:extLst>
          </p:cNvPr>
          <p:cNvSpPr txBox="1"/>
          <p:nvPr/>
        </p:nvSpPr>
        <p:spPr>
          <a:xfrm>
            <a:off x="8402680" y="3971960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Impact" panose="020B0806030902050204" pitchFamily="34" charset="0"/>
              </a:rPr>
              <a:t>Transforming data as far upstream as possible</a:t>
            </a:r>
          </a:p>
        </p:txBody>
      </p:sp>
    </p:spTree>
    <p:extLst>
      <p:ext uri="{BB962C8B-B14F-4D97-AF65-F5344CB8AC3E}">
        <p14:creationId xmlns:p14="http://schemas.microsoft.com/office/powerpoint/2010/main" val="3403073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78" y="2291326"/>
            <a:ext cx="7927443" cy="44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7F3D2E-4EAD-4B42-A4A9-2C1CF1B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94" y="0"/>
            <a:ext cx="470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2540535"/>
            <a:ext cx="3994015" cy="1868734"/>
          </a:xfrm>
          <a:effectLst/>
        </p:spPr>
        <p:txBody>
          <a:bodyPr anchor="ctr">
            <a:normAutofit/>
          </a:bodyPr>
          <a:lstStyle/>
          <a:p>
            <a:r>
              <a:rPr lang="en-US" sz="2000" dirty="0"/>
              <a:t>Barney Lawrence</a:t>
            </a:r>
          </a:p>
          <a:p>
            <a:pPr algn="ctr"/>
            <a:endParaRPr lang="en-US" sz="2000" dirty="0"/>
          </a:p>
          <a:p>
            <a:r>
              <a:rPr lang="en-US" sz="2000" dirty="0"/>
              <a:t>@SQLBarney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15" y="193839"/>
            <a:ext cx="3743395" cy="2254893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  <p:pic>
        <p:nvPicPr>
          <p:cNvPr id="2052" name="Picture 4" descr="15 Memes Everyone Who Has Given a Presentation Will Relate to - Decktopus -  Medium">
            <a:extLst>
              <a:ext uri="{FF2B5EF4-FFF2-40B4-BE49-F238E27FC236}">
                <a16:creationId xmlns:a16="http://schemas.microsoft.com/office/drawing/2014/main" id="{04905099-099E-DF09-9F9B-5B242734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76" y="8541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eal with the astronaut with a gun meme? : r/OutOfTheLoop">
            <a:extLst>
              <a:ext uri="{FF2B5EF4-FFF2-40B4-BE49-F238E27FC236}">
                <a16:creationId xmlns:a16="http://schemas.microsoft.com/office/drawing/2014/main" id="{E19927AE-C1E3-ACC6-084B-29B52E9A8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-2956"/>
          <a:stretch/>
        </p:blipFill>
        <p:spPr bwMode="auto">
          <a:xfrm>
            <a:off x="0" y="0"/>
            <a:ext cx="12563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C5C5F-A34E-09E1-84DA-1E1DE9A0273C}"/>
              </a:ext>
            </a:extLst>
          </p:cNvPr>
          <p:cNvSpPr txBox="1"/>
          <p:nvPr/>
        </p:nvSpPr>
        <p:spPr>
          <a:xfrm>
            <a:off x="245436" y="126536"/>
            <a:ext cx="71948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Red Sales (PY) = </a:t>
            </a:r>
          </a:p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	SAMEPERIODLASTYEAR([Sales]),</a:t>
            </a:r>
          </a:p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	'Sales'[</a:t>
            </a:r>
            <a:r>
              <a:rPr lang="en-US" sz="32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31389-F521-9FBE-4A57-C1204E3B4F29}"/>
              </a:ext>
            </a:extLst>
          </p:cNvPr>
          <p:cNvSpPr txBox="1"/>
          <p:nvPr/>
        </p:nvSpPr>
        <p:spPr>
          <a:xfrm>
            <a:off x="3894912" y="2371703"/>
            <a:ext cx="46778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It’s All Syntax Sugar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520DC-D5B4-C8A9-38AE-51F563D30D9A}"/>
              </a:ext>
            </a:extLst>
          </p:cNvPr>
          <p:cNvSpPr txBox="1"/>
          <p:nvPr/>
        </p:nvSpPr>
        <p:spPr>
          <a:xfrm>
            <a:off x="8101001" y="31690"/>
            <a:ext cx="4015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Always has been</a:t>
            </a:r>
          </a:p>
        </p:txBody>
      </p:sp>
    </p:spTree>
    <p:extLst>
      <p:ext uri="{BB962C8B-B14F-4D97-AF65-F5344CB8AC3E}">
        <p14:creationId xmlns:p14="http://schemas.microsoft.com/office/powerpoint/2010/main" val="32013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ce McMahon 5 tier Meme Generator - Imgflip">
            <a:extLst>
              <a:ext uri="{FF2B5EF4-FFF2-40B4-BE49-F238E27FC236}">
                <a16:creationId xmlns:a16="http://schemas.microsoft.com/office/drawing/2014/main" id="{DBC89D59-B53E-6B75-2F7A-922E3A8A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477AC-B1CF-C5E0-779E-4DC70911B0AC}"/>
              </a:ext>
            </a:extLst>
          </p:cNvPr>
          <p:cNvSpPr txBox="1"/>
          <p:nvPr/>
        </p:nvSpPr>
        <p:spPr>
          <a:xfrm>
            <a:off x="3681412" y="19250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Presenting DAX Explained Through Dance, Memes and Dad Jokes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37535-09E4-759C-5A8C-A001EAC5D88D}"/>
              </a:ext>
            </a:extLst>
          </p:cNvPr>
          <p:cNvSpPr txBox="1"/>
          <p:nvPr/>
        </p:nvSpPr>
        <p:spPr>
          <a:xfrm>
            <a:off x="3681412" y="1812759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At Bletchley Park on </a:t>
            </a:r>
          </a:p>
          <a:p>
            <a:r>
              <a:rPr lang="en-GB" dirty="0">
                <a:latin typeface="Impact" panose="020B0806030902050204" pitchFamily="34" charset="0"/>
              </a:rPr>
              <a:t>2</a:t>
            </a:r>
            <a:r>
              <a:rPr lang="en-GB" baseline="30000" dirty="0">
                <a:latin typeface="Impact" panose="020B0806030902050204" pitchFamily="34" charset="0"/>
              </a:rPr>
              <a:t>nd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D2FDB-DE65-D4E9-419D-08E64E72B961}"/>
              </a:ext>
            </a:extLst>
          </p:cNvPr>
          <p:cNvSpPr txBox="1"/>
          <p:nvPr/>
        </p:nvSpPr>
        <p:spPr>
          <a:xfrm>
            <a:off x="3681412" y="285786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With exclusive access to </a:t>
            </a:r>
            <a:r>
              <a:rPr lang="en-US" dirty="0">
                <a:latin typeface="Impact" panose="020B0806030902050204" pitchFamily="34" charset="0"/>
              </a:rPr>
              <a:t>The National Museum of Computing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5AB70-0F88-2850-4321-4CB407781BFE}"/>
              </a:ext>
            </a:extLst>
          </p:cNvPr>
          <p:cNvSpPr txBox="1"/>
          <p:nvPr/>
        </p:nvSpPr>
        <p:spPr>
          <a:xfrm>
            <a:off x="3681412" y="4350101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Alongside 17 other great speakers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CFAB7-D308-43F3-8A87-51260DD013E7}"/>
              </a:ext>
            </a:extLst>
          </p:cNvPr>
          <p:cNvSpPr txBox="1"/>
          <p:nvPr/>
        </p:nvSpPr>
        <p:spPr>
          <a:xfrm>
            <a:off x="3681412" y="5723611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Repeated in Reading, Bristol, Birmingham and Manchester between 3</a:t>
            </a:r>
            <a:r>
              <a:rPr lang="en-GB" baseline="30000" dirty="0">
                <a:latin typeface="Impact" panose="020B0806030902050204" pitchFamily="34" charset="0"/>
              </a:rPr>
              <a:t>rd</a:t>
            </a:r>
            <a:r>
              <a:rPr lang="en-GB" dirty="0">
                <a:latin typeface="Impact" panose="020B0806030902050204" pitchFamily="34" charset="0"/>
              </a:rPr>
              <a:t> &amp; 6</a:t>
            </a:r>
            <a:r>
              <a:rPr lang="en-GB" baseline="30000" dirty="0">
                <a:latin typeface="Impact" panose="020B0806030902050204" pitchFamily="34" charset="0"/>
              </a:rPr>
              <a:t>th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</p:spTree>
    <p:extLst>
      <p:ext uri="{BB962C8B-B14F-4D97-AF65-F5344CB8AC3E}">
        <p14:creationId xmlns:p14="http://schemas.microsoft.com/office/powerpoint/2010/main" val="2033167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Sponsors – </a:t>
            </a:r>
            <a:r>
              <a:rPr lang="en-GB" i="1"/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933" i="1"/>
              <a:t>We couldn’t do it without you.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0DE11-FAA8-339A-2C60-9B17C7B8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51" y="121671"/>
            <a:ext cx="5048511" cy="2601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C43D8-B611-9B25-9B55-1C3C2A2C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50" y="2534136"/>
            <a:ext cx="4067432" cy="1475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AAC4E-721B-7570-D949-96DA1BC4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74" y="2443921"/>
            <a:ext cx="6486033" cy="13220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1B8A21-46CF-3A3E-730E-CCC8A7B61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8" y="4272821"/>
            <a:ext cx="6056869" cy="1433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F89CB-5454-037F-F8E1-B3BA4AFEF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50" y="4390316"/>
            <a:ext cx="5439032" cy="11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53" y="2016217"/>
            <a:ext cx="5025739" cy="1389698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/>
              <a:t>Barney Lawrence</a:t>
            </a:r>
          </a:p>
          <a:p>
            <a:r>
              <a:rPr lang="en-US" sz="2400" dirty="0"/>
              <a:t>Feedback: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15" y="193839"/>
            <a:ext cx="3743395" cy="2254893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DAX Explained Through Dance, Memes and Dad Jokes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  <p:pic>
        <p:nvPicPr>
          <p:cNvPr id="2052" name="Picture 4" descr="15 Memes Everyone Who Has Given a Presentation Will Relate to - Decktopus -  Medium">
            <a:extLst>
              <a:ext uri="{FF2B5EF4-FFF2-40B4-BE49-F238E27FC236}">
                <a16:creationId xmlns:a16="http://schemas.microsoft.com/office/drawing/2014/main" id="{04905099-099E-DF09-9F9B-5B242734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76" y="8541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F4A25D-0BAB-965E-1B64-5DB0C022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3" y="3428999"/>
            <a:ext cx="3020141" cy="30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4F153-B469-C515-8522-318382AB6425}"/>
              </a:ext>
            </a:extLst>
          </p:cNvPr>
          <p:cNvSpPr txBox="1"/>
          <p:nvPr/>
        </p:nvSpPr>
        <p:spPr>
          <a:xfrm>
            <a:off x="379152" y="3140127"/>
            <a:ext cx="6101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https://forms.gle/69nRX7FLXUkdMMjx7</a:t>
            </a:r>
          </a:p>
        </p:txBody>
      </p:sp>
    </p:spTree>
    <p:extLst>
      <p:ext uri="{BB962C8B-B14F-4D97-AF65-F5344CB8AC3E}">
        <p14:creationId xmlns:p14="http://schemas.microsoft.com/office/powerpoint/2010/main" val="6330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7007950" y="2909974"/>
            <a:ext cx="2495819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7ED483-E14C-4DCF-88E0-D951E42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783" y="2904836"/>
            <a:ext cx="3776570" cy="252086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3 'Home Alone' Facts You Never Knew, To Celebrate The Movie's 25th  Anniversary">
            <a:extLst>
              <a:ext uri="{FF2B5EF4-FFF2-40B4-BE49-F238E27FC236}">
                <a16:creationId xmlns:a16="http://schemas.microsoft.com/office/drawing/2014/main" id="{1BC90925-0406-4016-B100-4A6205D8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7" y="2904836"/>
            <a:ext cx="3363906" cy="25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 Revelations About Home Alone on Its 25th Birthday">
            <a:extLst>
              <a:ext uri="{FF2B5EF4-FFF2-40B4-BE49-F238E27FC236}">
                <a16:creationId xmlns:a16="http://schemas.microsoft.com/office/drawing/2014/main" id="{B4FA64AE-C2A5-4F14-83AE-54A53A1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0" y="2909974"/>
            <a:ext cx="3341194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189"/>
            <a:ext cx="3746413" cy="164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9840"/>
            <a:ext cx="3860713" cy="150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9CBD6-AA3D-ED13-BA46-9AD6FBB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207" y="643465"/>
            <a:ext cx="4898591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http://schemas.microsoft.com/office/2006/documentManagement/types"/>
    <ds:schemaRef ds:uri="http://purl.org/dc/terms/"/>
    <ds:schemaRef ds:uri="16c05727-aa75-4e4a-9b5f-8a80a1165891"/>
    <ds:schemaRef ds:uri="http://purl.org/dc/elements/1.1/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Microsoft Office PowerPoint</Application>
  <PresentationFormat>Widescreen</PresentationFormat>
  <Paragraphs>307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-apple-system</vt:lpstr>
      <vt:lpstr>Calibri</vt:lpstr>
      <vt:lpstr>Century Gothic</vt:lpstr>
      <vt:lpstr>Consolas</vt:lpstr>
      <vt:lpstr>Impact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Stage 2</vt:lpstr>
      <vt:lpstr>Learning Dax Stage 3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PowerPoint Presentation</vt:lpstr>
      <vt:lpstr>We’re all different!</vt:lpstr>
      <vt:lpstr>Example 2 –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Roche’s Maxim of Data Transformation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PowerPoint Presentation</vt:lpstr>
      <vt:lpstr>Key Influencers</vt:lpstr>
      <vt:lpstr>PowerPoint Presentation</vt:lpstr>
      <vt:lpstr>Sponsors – Thank you</vt:lpstr>
      <vt:lpstr>DAX Explained Through Dance, Memes and Dad Jokes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2023-11-21T16:54:48Z</dcterms:modified>
</cp:coreProperties>
</file>